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302" r:id="rId4"/>
    <p:sldId id="264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514" autoAdjust="0"/>
  </p:normalViewPr>
  <p:slideViewPr>
    <p:cSldViewPr>
      <p:cViewPr varScale="1">
        <p:scale>
          <a:sx n="43" d="100"/>
          <a:sy n="43" d="100"/>
        </p:scale>
        <p:origin x="-8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C4DBAC-11C4-419F-9962-846597C223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750B0D-75F8-40C7-BC57-4038BA294F3E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НОК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6DC785-FAC1-4B1F-9692-3C590417B55A}" type="parTrans" cxnId="{2B7BC193-AFEE-4333-858F-F6F071720210}">
      <dgm:prSet/>
      <dgm:spPr/>
      <dgm:t>
        <a:bodyPr/>
        <a:lstStyle/>
        <a:p>
          <a:endParaRPr lang="ru-RU"/>
        </a:p>
      </dgm:t>
    </dgm:pt>
    <dgm:pt modelId="{C07F25EC-131F-47AE-BCCD-C7943B9D1A38}" type="sibTrans" cxnId="{2B7BC193-AFEE-4333-858F-F6F071720210}">
      <dgm:prSet/>
      <dgm:spPr/>
      <dgm:t>
        <a:bodyPr/>
        <a:lstStyle/>
        <a:p>
          <a:endParaRPr lang="ru-RU"/>
        </a:p>
      </dgm:t>
    </dgm:pt>
    <dgm:pt modelId="{7121A530-749A-48EE-8550-6A689343C89D}">
      <dgm:prSet phldrT="[Текст]" custT="1"/>
      <dgm:spPr>
        <a:solidFill>
          <a:srgbClr val="FFFF00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Качество образовательной деятельности организаций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9504173-9B78-4547-86A7-098D6B6A59FA}" type="parTrans" cxnId="{D6CDB859-6625-4DB6-963D-DDED6B0AB0D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1D95B2C-CCCD-426E-AD1F-7CE77926C1FB}" type="sibTrans" cxnId="{D6CDB859-6625-4DB6-963D-DDED6B0AB0D8}">
      <dgm:prSet/>
      <dgm:spPr/>
      <dgm:t>
        <a:bodyPr/>
        <a:lstStyle/>
        <a:p>
          <a:endParaRPr lang="ru-RU"/>
        </a:p>
      </dgm:t>
    </dgm:pt>
    <dgm:pt modelId="{21866D9D-A313-4A33-B51D-EB087E7B58EA}">
      <dgm:prSet phldrT="[Текст]" custT="1"/>
      <dgm:spPr>
        <a:solidFill>
          <a:srgbClr val="FFFF00">
            <a:alpha val="90000"/>
          </a:srgb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Качество подготовки обучающихся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9D0980-EF98-4D1D-A9AB-4D2BDA6F88A7}" type="parTrans" cxnId="{A15F6DA7-18DD-4596-A900-2B733243EB5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C5051AEE-174B-4216-BB4E-A2A560E623B7}" type="sibTrans" cxnId="{A15F6DA7-18DD-4596-A900-2B733243EB55}">
      <dgm:prSet/>
      <dgm:spPr/>
      <dgm:t>
        <a:bodyPr/>
        <a:lstStyle/>
        <a:p>
          <a:endParaRPr lang="ru-RU"/>
        </a:p>
      </dgm:t>
    </dgm:pt>
    <dgm:pt modelId="{9E519757-8417-40B5-BBDA-79706337F3DE}" type="pres">
      <dgm:prSet presAssocID="{ABC4DBAC-11C4-419F-9962-846597C223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25EB032-20BE-45CC-9724-F38DD0BD4CBA}" type="pres">
      <dgm:prSet presAssocID="{B1750B0D-75F8-40C7-BC57-4038BA294F3E}" presName="root" presStyleCnt="0"/>
      <dgm:spPr/>
    </dgm:pt>
    <dgm:pt modelId="{A5486469-147B-4621-A50C-1585B61DC4DB}" type="pres">
      <dgm:prSet presAssocID="{B1750B0D-75F8-40C7-BC57-4038BA294F3E}" presName="rootComposite" presStyleCnt="0"/>
      <dgm:spPr/>
    </dgm:pt>
    <dgm:pt modelId="{CB170024-5B31-4655-AA55-D7104DC93D94}" type="pres">
      <dgm:prSet presAssocID="{B1750B0D-75F8-40C7-BC57-4038BA294F3E}" presName="rootText" presStyleLbl="node1" presStyleIdx="0" presStyleCnt="1" custLinFactNeighborX="-84088" custLinFactNeighborY="2883"/>
      <dgm:spPr/>
      <dgm:t>
        <a:bodyPr/>
        <a:lstStyle/>
        <a:p>
          <a:endParaRPr lang="ru-RU"/>
        </a:p>
      </dgm:t>
    </dgm:pt>
    <dgm:pt modelId="{4B141282-8421-4810-85BF-6A78A1FB2894}" type="pres">
      <dgm:prSet presAssocID="{B1750B0D-75F8-40C7-BC57-4038BA294F3E}" presName="rootConnector" presStyleLbl="node1" presStyleIdx="0" presStyleCnt="1"/>
      <dgm:spPr/>
      <dgm:t>
        <a:bodyPr/>
        <a:lstStyle/>
        <a:p>
          <a:endParaRPr lang="ru-RU"/>
        </a:p>
      </dgm:t>
    </dgm:pt>
    <dgm:pt modelId="{693C62F2-66E5-4DE2-882C-6AC31D73E02F}" type="pres">
      <dgm:prSet presAssocID="{B1750B0D-75F8-40C7-BC57-4038BA294F3E}" presName="childShape" presStyleCnt="0"/>
      <dgm:spPr/>
    </dgm:pt>
    <dgm:pt modelId="{F88EC2D8-EAD0-4603-8E9F-4D76561F8F5A}" type="pres">
      <dgm:prSet presAssocID="{09504173-9B78-4547-86A7-098D6B6A59F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4DA4A7D-2A06-430D-B7F5-F1E6A63DF4EC}" type="pres">
      <dgm:prSet presAssocID="{7121A530-749A-48EE-8550-6A689343C89D}" presName="childText" presStyleLbl="bgAcc1" presStyleIdx="0" presStyleCnt="2" custScaleX="124073" custLinFactNeighborX="2289" custLinFactNeighborY="-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5BB26F-1C01-45E6-850C-7D9536F417C5}" type="pres">
      <dgm:prSet presAssocID="{969D0980-EF98-4D1D-A9AB-4D2BDA6F88A7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72FDF32-492F-45F8-8C63-742CC276536C}" type="pres">
      <dgm:prSet presAssocID="{21866D9D-A313-4A33-B51D-EB087E7B58EA}" presName="childText" presStyleLbl="bgAcc1" presStyleIdx="1" presStyleCnt="2" custScaleX="117112" custLinFactNeighborX="2289" custLinFactNeighborY="-169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2C4A4-4D77-4940-BD55-B9EF59F6FDF0}" type="presOf" srcId="{969D0980-EF98-4D1D-A9AB-4D2BDA6F88A7}" destId="{DA5BB26F-1C01-45E6-850C-7D9536F417C5}" srcOrd="0" destOrd="0" presId="urn:microsoft.com/office/officeart/2005/8/layout/hierarchy3"/>
    <dgm:cxn modelId="{2B7BC193-AFEE-4333-858F-F6F071720210}" srcId="{ABC4DBAC-11C4-419F-9962-846597C2237D}" destId="{B1750B0D-75F8-40C7-BC57-4038BA294F3E}" srcOrd="0" destOrd="0" parTransId="{296DC785-FAC1-4B1F-9692-3C590417B55A}" sibTransId="{C07F25EC-131F-47AE-BCCD-C7943B9D1A38}"/>
    <dgm:cxn modelId="{A256ED39-A8B4-4D05-A8F3-E2FC952EBE11}" type="presOf" srcId="{21866D9D-A313-4A33-B51D-EB087E7B58EA}" destId="{472FDF32-492F-45F8-8C63-742CC276536C}" srcOrd="0" destOrd="0" presId="urn:microsoft.com/office/officeart/2005/8/layout/hierarchy3"/>
    <dgm:cxn modelId="{D6CDB859-6625-4DB6-963D-DDED6B0AB0D8}" srcId="{B1750B0D-75F8-40C7-BC57-4038BA294F3E}" destId="{7121A530-749A-48EE-8550-6A689343C89D}" srcOrd="0" destOrd="0" parTransId="{09504173-9B78-4547-86A7-098D6B6A59FA}" sibTransId="{E1D95B2C-CCCD-426E-AD1F-7CE77926C1FB}"/>
    <dgm:cxn modelId="{A15F6DA7-18DD-4596-A900-2B733243EB55}" srcId="{B1750B0D-75F8-40C7-BC57-4038BA294F3E}" destId="{21866D9D-A313-4A33-B51D-EB087E7B58EA}" srcOrd="1" destOrd="0" parTransId="{969D0980-EF98-4D1D-A9AB-4D2BDA6F88A7}" sibTransId="{C5051AEE-174B-4216-BB4E-A2A560E623B7}"/>
    <dgm:cxn modelId="{6CD14C91-072D-49AA-B777-3B251B83228F}" type="presOf" srcId="{B1750B0D-75F8-40C7-BC57-4038BA294F3E}" destId="{4B141282-8421-4810-85BF-6A78A1FB2894}" srcOrd="1" destOrd="0" presId="urn:microsoft.com/office/officeart/2005/8/layout/hierarchy3"/>
    <dgm:cxn modelId="{0CB29A5C-E5FD-4B2B-93EF-7F6A87D13543}" type="presOf" srcId="{7121A530-749A-48EE-8550-6A689343C89D}" destId="{74DA4A7D-2A06-430D-B7F5-F1E6A63DF4EC}" srcOrd="0" destOrd="0" presId="urn:microsoft.com/office/officeart/2005/8/layout/hierarchy3"/>
    <dgm:cxn modelId="{C332AE10-5009-4953-BB0D-5CE1699CE96E}" type="presOf" srcId="{09504173-9B78-4547-86A7-098D6B6A59FA}" destId="{F88EC2D8-EAD0-4603-8E9F-4D76561F8F5A}" srcOrd="0" destOrd="0" presId="urn:microsoft.com/office/officeart/2005/8/layout/hierarchy3"/>
    <dgm:cxn modelId="{F8CEB9E7-F805-4425-BFBF-AF26DCDE79BE}" type="presOf" srcId="{ABC4DBAC-11C4-419F-9962-846597C2237D}" destId="{9E519757-8417-40B5-BBDA-79706337F3DE}" srcOrd="0" destOrd="0" presId="urn:microsoft.com/office/officeart/2005/8/layout/hierarchy3"/>
    <dgm:cxn modelId="{CD6C8EF2-296A-4398-B109-F5D0A0D84BB9}" type="presOf" srcId="{B1750B0D-75F8-40C7-BC57-4038BA294F3E}" destId="{CB170024-5B31-4655-AA55-D7104DC93D94}" srcOrd="0" destOrd="0" presId="urn:microsoft.com/office/officeart/2005/8/layout/hierarchy3"/>
    <dgm:cxn modelId="{25CABB3D-3DED-4228-92D1-54F6B7FFC67F}" type="presParOf" srcId="{9E519757-8417-40B5-BBDA-79706337F3DE}" destId="{225EB032-20BE-45CC-9724-F38DD0BD4CBA}" srcOrd="0" destOrd="0" presId="urn:microsoft.com/office/officeart/2005/8/layout/hierarchy3"/>
    <dgm:cxn modelId="{3F248F8E-85B4-491A-A6F5-1D1A4FFE5622}" type="presParOf" srcId="{225EB032-20BE-45CC-9724-F38DD0BD4CBA}" destId="{A5486469-147B-4621-A50C-1585B61DC4DB}" srcOrd="0" destOrd="0" presId="urn:microsoft.com/office/officeart/2005/8/layout/hierarchy3"/>
    <dgm:cxn modelId="{EBE74451-E540-49A4-874A-AB1791103975}" type="presParOf" srcId="{A5486469-147B-4621-A50C-1585B61DC4DB}" destId="{CB170024-5B31-4655-AA55-D7104DC93D94}" srcOrd="0" destOrd="0" presId="urn:microsoft.com/office/officeart/2005/8/layout/hierarchy3"/>
    <dgm:cxn modelId="{5C335060-405F-4AB4-9D55-98E3253810F0}" type="presParOf" srcId="{A5486469-147B-4621-A50C-1585B61DC4DB}" destId="{4B141282-8421-4810-85BF-6A78A1FB2894}" srcOrd="1" destOrd="0" presId="urn:microsoft.com/office/officeart/2005/8/layout/hierarchy3"/>
    <dgm:cxn modelId="{4690AFF3-852E-4CF6-93FA-2940ED3484F5}" type="presParOf" srcId="{225EB032-20BE-45CC-9724-F38DD0BD4CBA}" destId="{693C62F2-66E5-4DE2-882C-6AC31D73E02F}" srcOrd="1" destOrd="0" presId="urn:microsoft.com/office/officeart/2005/8/layout/hierarchy3"/>
    <dgm:cxn modelId="{A2B0D4DC-0424-4B6C-B594-35996670BD43}" type="presParOf" srcId="{693C62F2-66E5-4DE2-882C-6AC31D73E02F}" destId="{F88EC2D8-EAD0-4603-8E9F-4D76561F8F5A}" srcOrd="0" destOrd="0" presId="urn:microsoft.com/office/officeart/2005/8/layout/hierarchy3"/>
    <dgm:cxn modelId="{0668C81B-99D4-46E6-A130-8732859FBB21}" type="presParOf" srcId="{693C62F2-66E5-4DE2-882C-6AC31D73E02F}" destId="{74DA4A7D-2A06-430D-B7F5-F1E6A63DF4EC}" srcOrd="1" destOrd="0" presId="urn:microsoft.com/office/officeart/2005/8/layout/hierarchy3"/>
    <dgm:cxn modelId="{FEA7E544-E521-4200-84FD-C8116C7B0376}" type="presParOf" srcId="{693C62F2-66E5-4DE2-882C-6AC31D73E02F}" destId="{DA5BB26F-1C01-45E6-850C-7D9536F417C5}" srcOrd="2" destOrd="0" presId="urn:microsoft.com/office/officeart/2005/8/layout/hierarchy3"/>
    <dgm:cxn modelId="{88CD956F-4257-4D2A-A901-1C043D992E47}" type="presParOf" srcId="{693C62F2-66E5-4DE2-882C-6AC31D73E02F}" destId="{472FDF32-492F-45F8-8C63-742CC276536C}" srcOrd="3" destOrd="0" presId="urn:microsoft.com/office/officeart/2005/8/layout/hierarchy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EFBB34-3F72-46B2-8F97-3211F82350D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FAD72B-3DC4-4442-BE25-422DAB6BA3E3}">
      <dgm:prSet phldrT="[Текст]" custT="1"/>
      <dgm:spPr>
        <a:solidFill>
          <a:schemeClr val="accent6">
            <a:lumMod val="75000"/>
          </a:schemeClr>
        </a:solidFill>
        <a:ln>
          <a:solidFill>
            <a:srgbClr val="00B050"/>
          </a:solidFill>
        </a:ln>
      </dgm:spPr>
      <dgm:t>
        <a:bodyPr vert="vert270"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Общественные    советы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E79B7D-DD8E-4F40-99C0-D43AD69A1F60}" type="parTrans" cxnId="{F6BEA772-AAC1-4D78-B223-09E002BB7045}">
      <dgm:prSet/>
      <dgm:spPr/>
      <dgm:t>
        <a:bodyPr/>
        <a:lstStyle/>
        <a:p>
          <a:endParaRPr lang="ru-RU"/>
        </a:p>
      </dgm:t>
    </dgm:pt>
    <dgm:pt modelId="{63F27A64-90DD-47E8-AAE8-B00CFDD6763F}" type="sibTrans" cxnId="{F6BEA772-AAC1-4D78-B223-09E002BB7045}">
      <dgm:prSet/>
      <dgm:spPr/>
      <dgm:t>
        <a:bodyPr/>
        <a:lstStyle/>
        <a:p>
          <a:endParaRPr lang="ru-RU"/>
        </a:p>
      </dgm:t>
    </dgm:pt>
    <dgm:pt modelId="{EF1DB37B-DEF6-478C-8947-D1C60B4C4FDA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Определяют перечень организаций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6DC7B2A-0D67-44FC-BA21-37066D9F4590}" type="parTrans" cxnId="{0300EC89-2872-47B2-930E-A77EF10D6CD8}">
      <dgm:prSet/>
      <dgm:spPr/>
      <dgm:t>
        <a:bodyPr/>
        <a:lstStyle/>
        <a:p>
          <a:endParaRPr lang="ru-RU"/>
        </a:p>
      </dgm:t>
    </dgm:pt>
    <dgm:pt modelId="{A58ED5EC-9E37-4F02-803C-AEAE36DE67F7}" type="sibTrans" cxnId="{0300EC89-2872-47B2-930E-A77EF10D6CD8}">
      <dgm:prSet/>
      <dgm:spPr/>
      <dgm:t>
        <a:bodyPr/>
        <a:lstStyle/>
        <a:p>
          <a:endParaRPr lang="ru-RU"/>
        </a:p>
      </dgm:t>
    </dgm:pt>
    <dgm:pt modelId="{78F7CB4F-5084-4177-A0A7-1342100BF76A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4EDD9290-33B9-4DF5-A911-811342EC05FC}" type="parTrans" cxnId="{D235DFC5-2568-4247-8ECF-82E5080A3B66}">
      <dgm:prSet/>
      <dgm:spPr/>
      <dgm:t>
        <a:bodyPr/>
        <a:lstStyle/>
        <a:p>
          <a:endParaRPr lang="ru-RU"/>
        </a:p>
      </dgm:t>
    </dgm:pt>
    <dgm:pt modelId="{16DD9A36-D5D4-4CE3-AAD7-0DB9A5091E63}" type="sibTrans" cxnId="{D235DFC5-2568-4247-8ECF-82E5080A3B66}">
      <dgm:prSet/>
      <dgm:spPr/>
      <dgm:t>
        <a:bodyPr/>
        <a:lstStyle/>
        <a:p>
          <a:endParaRPr lang="ru-RU"/>
        </a:p>
      </dgm:t>
    </dgm:pt>
    <dgm:pt modelId="{AFE597CD-224D-4328-AA69-012A1EE6FCBD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Формируют предложения для разработки технического задания для организации. Которая осуществляет сбор, обобщение и анализ информации о качестве образовательной деятельности ОО (оператор)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AA3AEBC-2E01-42F8-9F85-0F470184B3F9}" type="parTrans" cxnId="{2F84C162-233A-4296-A6B7-4257E2EFF98F}">
      <dgm:prSet/>
      <dgm:spPr/>
      <dgm:t>
        <a:bodyPr/>
        <a:lstStyle/>
        <a:p>
          <a:endParaRPr lang="ru-RU"/>
        </a:p>
      </dgm:t>
    </dgm:pt>
    <dgm:pt modelId="{B95BEC73-A41A-472B-99BB-ACA84AAA4E40}" type="sibTrans" cxnId="{2F84C162-233A-4296-A6B7-4257E2EFF98F}">
      <dgm:prSet/>
      <dgm:spPr/>
      <dgm:t>
        <a:bodyPr/>
        <a:lstStyle/>
        <a:p>
          <a:endParaRPr lang="ru-RU"/>
        </a:p>
      </dgm:t>
    </dgm:pt>
    <dgm:pt modelId="{35D8AD59-C8D2-449F-954E-42427A4BA145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При необходимости устанавливает критерии оценки качества образовательной деятельности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6FBE183-6F46-4C11-B427-FB1E6910D6DB}" type="parTrans" cxnId="{D256CDFD-3B4A-4562-A6CD-9AAA93DF4BD9}">
      <dgm:prSet/>
      <dgm:spPr/>
      <dgm:t>
        <a:bodyPr/>
        <a:lstStyle/>
        <a:p>
          <a:endParaRPr lang="ru-RU"/>
        </a:p>
      </dgm:t>
    </dgm:pt>
    <dgm:pt modelId="{5A901B9E-AEF8-4D52-8A41-6A8B54856E0D}" type="sibTrans" cxnId="{D256CDFD-3B4A-4562-A6CD-9AAA93DF4BD9}">
      <dgm:prSet/>
      <dgm:spPr/>
      <dgm:t>
        <a:bodyPr/>
        <a:lstStyle/>
        <a:p>
          <a:endParaRPr lang="ru-RU"/>
        </a:p>
      </dgm:t>
    </dgm:pt>
    <dgm:pt modelId="{E8F2174F-AD32-416C-9E75-FD4DA5C0FD05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Проводят независимую оценку качества образовательной деятельности на основе предоставленной  оператором информации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393D46E-1773-44ED-AD9E-0629E0F27FEA}" type="parTrans" cxnId="{3C91C6EE-5C35-4D24-9E53-D508F0F04AC6}">
      <dgm:prSet/>
      <dgm:spPr/>
      <dgm:t>
        <a:bodyPr/>
        <a:lstStyle/>
        <a:p>
          <a:endParaRPr lang="ru-RU"/>
        </a:p>
      </dgm:t>
    </dgm:pt>
    <dgm:pt modelId="{E3D80848-2216-4664-A9D9-BB9473349122}" type="sibTrans" cxnId="{3C91C6EE-5C35-4D24-9E53-D508F0F04AC6}">
      <dgm:prSet/>
      <dgm:spPr/>
      <dgm:t>
        <a:bodyPr/>
        <a:lstStyle/>
        <a:p>
          <a:endParaRPr lang="ru-RU"/>
        </a:p>
      </dgm:t>
    </dgm:pt>
    <dgm:pt modelId="{42688DA9-060D-4ECC-9BC5-92055AD8A7DC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Представляют результаты НОК в органы МУ и предложения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00FFA7A-A922-4FBA-8426-EECD7DE4D245}" type="parTrans" cxnId="{1C903FE9-0688-44B0-9294-A4D450490EFA}">
      <dgm:prSet/>
      <dgm:spPr/>
      <dgm:t>
        <a:bodyPr/>
        <a:lstStyle/>
        <a:p>
          <a:endParaRPr lang="ru-RU"/>
        </a:p>
      </dgm:t>
    </dgm:pt>
    <dgm:pt modelId="{B3DB531F-BE8D-45D4-B1AE-CE571F6B1034}" type="sibTrans" cxnId="{1C903FE9-0688-44B0-9294-A4D450490EFA}">
      <dgm:prSet/>
      <dgm:spPr/>
      <dgm:t>
        <a:bodyPr/>
        <a:lstStyle/>
        <a:p>
          <a:endParaRPr lang="ru-RU"/>
        </a:p>
      </dgm:t>
    </dgm:pt>
    <dgm:pt modelId="{7ACA9F1D-758B-487F-9C95-13160C66847D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534E4E1-13B8-4800-8669-1F93E3C8BE0E}" type="parTrans" cxnId="{09654115-068F-4250-AA60-F433ED35CE01}">
      <dgm:prSet/>
      <dgm:spPr/>
      <dgm:t>
        <a:bodyPr/>
        <a:lstStyle/>
        <a:p>
          <a:endParaRPr lang="ru-RU"/>
        </a:p>
      </dgm:t>
    </dgm:pt>
    <dgm:pt modelId="{41E12463-AB75-45C2-840E-44749FFD6A95}" type="sibTrans" cxnId="{09654115-068F-4250-AA60-F433ED35CE01}">
      <dgm:prSet/>
      <dgm:spPr/>
      <dgm:t>
        <a:bodyPr/>
        <a:lstStyle/>
        <a:p>
          <a:endParaRPr lang="ru-RU"/>
        </a:p>
      </dgm:t>
    </dgm:pt>
    <dgm:pt modelId="{E430A1B8-5EA1-4298-B5FA-D47686912831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5F9EC6E-8117-43C6-B892-23C76A34F4A9}" type="parTrans" cxnId="{41E75F35-4A44-46D6-A09E-C8FE5DAC4384}">
      <dgm:prSet/>
      <dgm:spPr/>
      <dgm:t>
        <a:bodyPr/>
        <a:lstStyle/>
        <a:p>
          <a:endParaRPr lang="ru-RU"/>
        </a:p>
      </dgm:t>
    </dgm:pt>
    <dgm:pt modelId="{AC9859BF-E637-4E9A-B3F2-1F916CA7C709}" type="sibTrans" cxnId="{41E75F35-4A44-46D6-A09E-C8FE5DAC4384}">
      <dgm:prSet/>
      <dgm:spPr/>
      <dgm:t>
        <a:bodyPr/>
        <a:lstStyle/>
        <a:p>
          <a:endParaRPr lang="ru-RU"/>
        </a:p>
      </dgm:t>
    </dgm:pt>
    <dgm:pt modelId="{2D54D058-7D85-4C47-89E0-70447755A2C1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5DF92C8-3FEB-4B0D-BA6A-A01DAF20BE59}" type="parTrans" cxnId="{821AE526-3147-484A-BED4-5BBD7FAFF82F}">
      <dgm:prSet/>
      <dgm:spPr/>
      <dgm:t>
        <a:bodyPr/>
        <a:lstStyle/>
        <a:p>
          <a:endParaRPr lang="ru-RU"/>
        </a:p>
      </dgm:t>
    </dgm:pt>
    <dgm:pt modelId="{7E6DD89F-1318-4AC9-B681-C92E6FC1BF61}" type="sibTrans" cxnId="{821AE526-3147-484A-BED4-5BBD7FAFF82F}">
      <dgm:prSet/>
      <dgm:spPr/>
      <dgm:t>
        <a:bodyPr/>
        <a:lstStyle/>
        <a:p>
          <a:endParaRPr lang="ru-RU"/>
        </a:p>
      </dgm:t>
    </dgm:pt>
    <dgm:pt modelId="{ACB1C79E-F28F-47C5-A606-E2822B7DE25A}">
      <dgm:prSet phldrT="[Текст]" custT="1"/>
      <dgm:spPr>
        <a:solidFill>
          <a:srgbClr val="00B050">
            <a:alpha val="90000"/>
          </a:srgb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8C15B36-86FD-4477-A602-2CDA2A5EB947}" type="parTrans" cxnId="{1C616A76-40E6-42D8-B28D-0F1239580286}">
      <dgm:prSet/>
      <dgm:spPr/>
      <dgm:t>
        <a:bodyPr/>
        <a:lstStyle/>
        <a:p>
          <a:endParaRPr lang="ru-RU"/>
        </a:p>
      </dgm:t>
    </dgm:pt>
    <dgm:pt modelId="{60BAAC7C-116B-4227-9BE7-E55B0425A6FE}" type="sibTrans" cxnId="{1C616A76-40E6-42D8-B28D-0F1239580286}">
      <dgm:prSet/>
      <dgm:spPr/>
      <dgm:t>
        <a:bodyPr/>
        <a:lstStyle/>
        <a:p>
          <a:endParaRPr lang="ru-RU"/>
        </a:p>
      </dgm:t>
    </dgm:pt>
    <dgm:pt modelId="{BE3D29E1-B6A2-4ECC-B590-CA839B1315EC}" type="pres">
      <dgm:prSet presAssocID="{C1EFBB34-3F72-46B2-8F97-3211F82350D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EADA645-AC97-4103-A467-9544C95D5F80}" type="pres">
      <dgm:prSet presAssocID="{B0FAD72B-3DC4-4442-BE25-422DAB6BA3E3}" presName="linNode" presStyleCnt="0"/>
      <dgm:spPr/>
    </dgm:pt>
    <dgm:pt modelId="{C1C32134-7396-42A5-AC5A-65DD959B074C}" type="pres">
      <dgm:prSet presAssocID="{B0FAD72B-3DC4-4442-BE25-422DAB6BA3E3}" presName="parentShp" presStyleLbl="node1" presStyleIdx="0" presStyleCnt="1" custScaleX="28191" custScaleY="140659" custLinFactNeighborX="-10665" custLinFactNeighborY="1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71303-DA53-4742-B901-00125E7DC8B8}" type="pres">
      <dgm:prSet presAssocID="{B0FAD72B-3DC4-4442-BE25-422DAB6BA3E3}" presName="childShp" presStyleLbl="bgAccFollowNode1" presStyleIdx="0" presStyleCnt="1" custScaleX="151372" custScaleY="140659" custLinFactNeighborX="-432" custLinFactNeighborY="-8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3AF2E1-324C-476E-87AC-F30E2BE67059}" type="presOf" srcId="{78F7CB4F-5084-4177-A0A7-1342100BF76A}" destId="{2E171303-DA53-4742-B901-00125E7DC8B8}" srcOrd="0" destOrd="9" presId="urn:microsoft.com/office/officeart/2005/8/layout/vList6"/>
    <dgm:cxn modelId="{0300EC89-2872-47B2-930E-A77EF10D6CD8}" srcId="{B0FAD72B-3DC4-4442-BE25-422DAB6BA3E3}" destId="{EF1DB37B-DEF6-478C-8947-D1C60B4C4FDA}" srcOrd="0" destOrd="0" parTransId="{A6DC7B2A-0D67-44FC-BA21-37066D9F4590}" sibTransId="{A58ED5EC-9E37-4F02-803C-AEAE36DE67F7}"/>
    <dgm:cxn modelId="{BD5B1C17-3028-4F74-88D4-63481EB4B751}" type="presOf" srcId="{E8F2174F-AD32-416C-9E75-FD4DA5C0FD05}" destId="{2E171303-DA53-4742-B901-00125E7DC8B8}" srcOrd="0" destOrd="6" presId="urn:microsoft.com/office/officeart/2005/8/layout/vList6"/>
    <dgm:cxn modelId="{E8E3A0F2-1BE3-4C9C-8CAF-7ED6860037C8}" type="presOf" srcId="{35D8AD59-C8D2-449F-954E-42427A4BA145}" destId="{2E171303-DA53-4742-B901-00125E7DC8B8}" srcOrd="0" destOrd="4" presId="urn:microsoft.com/office/officeart/2005/8/layout/vList6"/>
    <dgm:cxn modelId="{5D05AEAD-3464-45F3-B77B-E474705D6F1E}" type="presOf" srcId="{B0FAD72B-3DC4-4442-BE25-422DAB6BA3E3}" destId="{C1C32134-7396-42A5-AC5A-65DD959B074C}" srcOrd="0" destOrd="0" presId="urn:microsoft.com/office/officeart/2005/8/layout/vList6"/>
    <dgm:cxn modelId="{3C91C6EE-5C35-4D24-9E53-D508F0F04AC6}" srcId="{B0FAD72B-3DC4-4442-BE25-422DAB6BA3E3}" destId="{E8F2174F-AD32-416C-9E75-FD4DA5C0FD05}" srcOrd="6" destOrd="0" parTransId="{0393D46E-1773-44ED-AD9E-0629E0F27FEA}" sibTransId="{E3D80848-2216-4664-A9D9-BB9473349122}"/>
    <dgm:cxn modelId="{1C903FE9-0688-44B0-9294-A4D450490EFA}" srcId="{B0FAD72B-3DC4-4442-BE25-422DAB6BA3E3}" destId="{42688DA9-060D-4ECC-9BC5-92055AD8A7DC}" srcOrd="8" destOrd="0" parTransId="{500FFA7A-A922-4FBA-8426-EECD7DE4D245}" sibTransId="{B3DB531F-BE8D-45D4-B1AE-CE571F6B1034}"/>
    <dgm:cxn modelId="{09654115-068F-4250-AA60-F433ED35CE01}" srcId="{B0FAD72B-3DC4-4442-BE25-422DAB6BA3E3}" destId="{7ACA9F1D-758B-487F-9C95-13160C66847D}" srcOrd="1" destOrd="0" parTransId="{1534E4E1-13B8-4800-8669-1F93E3C8BE0E}" sibTransId="{41E12463-AB75-45C2-840E-44749FFD6A95}"/>
    <dgm:cxn modelId="{41E75F35-4A44-46D6-A09E-C8FE5DAC4384}" srcId="{B0FAD72B-3DC4-4442-BE25-422DAB6BA3E3}" destId="{E430A1B8-5EA1-4298-B5FA-D47686912831}" srcOrd="3" destOrd="0" parTransId="{15F9EC6E-8117-43C6-B892-23C76A34F4A9}" sibTransId="{AC9859BF-E637-4E9A-B3F2-1F916CA7C709}"/>
    <dgm:cxn modelId="{1C616A76-40E6-42D8-B28D-0F1239580286}" srcId="{B0FAD72B-3DC4-4442-BE25-422DAB6BA3E3}" destId="{ACB1C79E-F28F-47C5-A606-E2822B7DE25A}" srcOrd="7" destOrd="0" parTransId="{08C15B36-86FD-4477-A602-2CDA2A5EB947}" sibTransId="{60BAAC7C-116B-4227-9BE7-E55B0425A6FE}"/>
    <dgm:cxn modelId="{D235DFC5-2568-4247-8ECF-82E5080A3B66}" srcId="{B0FAD72B-3DC4-4442-BE25-422DAB6BA3E3}" destId="{78F7CB4F-5084-4177-A0A7-1342100BF76A}" srcOrd="9" destOrd="0" parTransId="{4EDD9290-33B9-4DF5-A911-811342EC05FC}" sibTransId="{16DD9A36-D5D4-4CE3-AAD7-0DB9A5091E63}"/>
    <dgm:cxn modelId="{E81E63BC-7A61-4245-9241-55B6AE24B222}" type="presOf" srcId="{ACB1C79E-F28F-47C5-A606-E2822B7DE25A}" destId="{2E171303-DA53-4742-B901-00125E7DC8B8}" srcOrd="0" destOrd="7" presId="urn:microsoft.com/office/officeart/2005/8/layout/vList6"/>
    <dgm:cxn modelId="{5FC6CAD5-FE28-40D4-8BE7-93FE66881C83}" type="presOf" srcId="{2D54D058-7D85-4C47-89E0-70447755A2C1}" destId="{2E171303-DA53-4742-B901-00125E7DC8B8}" srcOrd="0" destOrd="5" presId="urn:microsoft.com/office/officeart/2005/8/layout/vList6"/>
    <dgm:cxn modelId="{2709AFEB-D2FE-4406-A1F3-B1A4049A224B}" type="presOf" srcId="{C1EFBB34-3F72-46B2-8F97-3211F82350DF}" destId="{BE3D29E1-B6A2-4ECC-B590-CA839B1315EC}" srcOrd="0" destOrd="0" presId="urn:microsoft.com/office/officeart/2005/8/layout/vList6"/>
    <dgm:cxn modelId="{36083BBE-09EB-41B5-80B0-43E89CB35884}" type="presOf" srcId="{42688DA9-060D-4ECC-9BC5-92055AD8A7DC}" destId="{2E171303-DA53-4742-B901-00125E7DC8B8}" srcOrd="0" destOrd="8" presId="urn:microsoft.com/office/officeart/2005/8/layout/vList6"/>
    <dgm:cxn modelId="{BC2F1A35-87FD-4DAB-ABD9-67DA0C88723B}" type="presOf" srcId="{EF1DB37B-DEF6-478C-8947-D1C60B4C4FDA}" destId="{2E171303-DA53-4742-B901-00125E7DC8B8}" srcOrd="0" destOrd="0" presId="urn:microsoft.com/office/officeart/2005/8/layout/vList6"/>
    <dgm:cxn modelId="{BD08A159-E9A3-4542-A324-3429E0CFBAB8}" type="presOf" srcId="{7ACA9F1D-758B-487F-9C95-13160C66847D}" destId="{2E171303-DA53-4742-B901-00125E7DC8B8}" srcOrd="0" destOrd="1" presId="urn:microsoft.com/office/officeart/2005/8/layout/vList6"/>
    <dgm:cxn modelId="{2F84C162-233A-4296-A6B7-4257E2EFF98F}" srcId="{B0FAD72B-3DC4-4442-BE25-422DAB6BA3E3}" destId="{AFE597CD-224D-4328-AA69-012A1EE6FCBD}" srcOrd="2" destOrd="0" parTransId="{0AA3AEBC-2E01-42F8-9F85-0F470184B3F9}" sibTransId="{B95BEC73-A41A-472B-99BB-ACA84AAA4E40}"/>
    <dgm:cxn modelId="{C66FA237-F334-4FAC-8B26-1489F8402883}" type="presOf" srcId="{E430A1B8-5EA1-4298-B5FA-D47686912831}" destId="{2E171303-DA53-4742-B901-00125E7DC8B8}" srcOrd="0" destOrd="3" presId="urn:microsoft.com/office/officeart/2005/8/layout/vList6"/>
    <dgm:cxn modelId="{D256CDFD-3B4A-4562-A6CD-9AAA93DF4BD9}" srcId="{B0FAD72B-3DC4-4442-BE25-422DAB6BA3E3}" destId="{35D8AD59-C8D2-449F-954E-42427A4BA145}" srcOrd="4" destOrd="0" parTransId="{A6FBE183-6F46-4C11-B427-FB1E6910D6DB}" sibTransId="{5A901B9E-AEF8-4D52-8A41-6A8B54856E0D}"/>
    <dgm:cxn modelId="{545C8536-0F9D-4EAF-976F-CD77F9B29918}" type="presOf" srcId="{AFE597CD-224D-4328-AA69-012A1EE6FCBD}" destId="{2E171303-DA53-4742-B901-00125E7DC8B8}" srcOrd="0" destOrd="2" presId="urn:microsoft.com/office/officeart/2005/8/layout/vList6"/>
    <dgm:cxn modelId="{F6BEA772-AAC1-4D78-B223-09E002BB7045}" srcId="{C1EFBB34-3F72-46B2-8F97-3211F82350DF}" destId="{B0FAD72B-3DC4-4442-BE25-422DAB6BA3E3}" srcOrd="0" destOrd="0" parTransId="{0FE79B7D-DD8E-4F40-99C0-D43AD69A1F60}" sibTransId="{63F27A64-90DD-47E8-AAE8-B00CFDD6763F}"/>
    <dgm:cxn modelId="{821AE526-3147-484A-BED4-5BBD7FAFF82F}" srcId="{B0FAD72B-3DC4-4442-BE25-422DAB6BA3E3}" destId="{2D54D058-7D85-4C47-89E0-70447755A2C1}" srcOrd="5" destOrd="0" parTransId="{F5DF92C8-3FEB-4B0D-BA6A-A01DAF20BE59}" sibTransId="{7E6DD89F-1318-4AC9-B681-C92E6FC1BF61}"/>
    <dgm:cxn modelId="{68FE70EA-2A1A-4436-9C2A-C03F141A9101}" type="presParOf" srcId="{BE3D29E1-B6A2-4ECC-B590-CA839B1315EC}" destId="{1EADA645-AC97-4103-A467-9544C95D5F80}" srcOrd="0" destOrd="0" presId="urn:microsoft.com/office/officeart/2005/8/layout/vList6"/>
    <dgm:cxn modelId="{E9FC94C4-E41E-42DA-9F74-830B1B7AA19B}" type="presParOf" srcId="{1EADA645-AC97-4103-A467-9544C95D5F80}" destId="{C1C32134-7396-42A5-AC5A-65DD959B074C}" srcOrd="0" destOrd="0" presId="urn:microsoft.com/office/officeart/2005/8/layout/vList6"/>
    <dgm:cxn modelId="{81043606-352B-449C-A858-C85DB934E379}" type="presParOf" srcId="{1EADA645-AC97-4103-A467-9544C95D5F80}" destId="{2E171303-DA53-4742-B901-00125E7DC8B8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7FB7FA-9112-4D44-9A6C-431708CCCD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CD4B7F-2832-4FBC-9CFA-44DE5650CF0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Независимая (общественная) оценка качества образования- </a:t>
          </a:r>
          <a:r>
            <a:rPr lang="ru-RU" sz="1600" dirty="0" smtClean="0"/>
            <a:t>это оценочная процедура, которая осуществляется в отношении деятельности образовательных организаций и реализуемых ими образовательных программ в целях определения соответствия предоставляемого образования: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46710D-1AD2-47D9-90C4-3B6F8949060F}" type="parTrans" cxnId="{F9ADE486-96CB-40AD-B3F4-C2183F08CDC9}">
      <dgm:prSet/>
      <dgm:spPr/>
      <dgm:t>
        <a:bodyPr/>
        <a:lstStyle/>
        <a:p>
          <a:endParaRPr lang="ru-RU"/>
        </a:p>
      </dgm:t>
    </dgm:pt>
    <dgm:pt modelId="{EF3E923F-69E9-4A84-99B9-C043247A1B76}" type="sibTrans" cxnId="{F9ADE486-96CB-40AD-B3F4-C2183F08CDC9}">
      <dgm:prSet/>
      <dgm:spPr/>
      <dgm:t>
        <a:bodyPr/>
        <a:lstStyle/>
        <a:p>
          <a:endParaRPr lang="ru-RU"/>
        </a:p>
      </dgm:t>
    </dgm:pt>
    <dgm:pt modelId="{93C0A20E-402D-4545-80C1-969FEE4B4B32}">
      <dgm:prSet phldrT="[Текст]"/>
      <dgm:spPr>
        <a:solidFill>
          <a:srgbClr val="FFFF00">
            <a:alpha val="90000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потребностям физических лиц ‑ потребителей образовательных услуг в части оказания им содействия в выборе образовательной организации, образовательных программ, соответствующих индивидуальным возможностям обучающихся, а также определения уровня результатов освоения образовательных программ;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55A97C7-BBDC-4219-BED0-CC31542CB648}" type="parTrans" cxnId="{DB17884A-3372-4C1E-97A4-D6F5E1DB590E}">
      <dgm:prSet/>
      <dgm:spPr/>
      <dgm:t>
        <a:bodyPr/>
        <a:lstStyle/>
        <a:p>
          <a:endParaRPr lang="ru-RU"/>
        </a:p>
      </dgm:t>
    </dgm:pt>
    <dgm:pt modelId="{6D1AD44F-07D5-4288-B33E-FEDE76D7DB23}" type="sibTrans" cxnId="{DB17884A-3372-4C1E-97A4-D6F5E1DB590E}">
      <dgm:prSet/>
      <dgm:spPr/>
      <dgm:t>
        <a:bodyPr/>
        <a:lstStyle/>
        <a:p>
          <a:endParaRPr lang="ru-RU"/>
        </a:p>
      </dgm:t>
    </dgm:pt>
    <dgm:pt modelId="{380DD489-C477-421D-86D0-0A0B81CAC6C7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потребностям юридических лиц в части определения качества реализации образовательных программ, необходимых корректировок этих программ по итогам экспертизы;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044045-21F8-4329-B8DA-A50835447E4D}" type="parTrans" cxnId="{5345F8E6-4636-49E0-BBBC-9524AF57699D}">
      <dgm:prSet/>
      <dgm:spPr/>
      <dgm:t>
        <a:bodyPr/>
        <a:lstStyle/>
        <a:p>
          <a:endParaRPr lang="ru-RU"/>
        </a:p>
      </dgm:t>
    </dgm:pt>
    <dgm:pt modelId="{1E57E4D1-1705-4EB1-B52B-1E3D78B0CFC0}" type="sibTrans" cxnId="{5345F8E6-4636-49E0-BBBC-9524AF57699D}">
      <dgm:prSet/>
      <dgm:spPr/>
      <dgm:t>
        <a:bodyPr/>
        <a:lstStyle/>
        <a:p>
          <a:endParaRPr lang="ru-RU"/>
        </a:p>
      </dgm:t>
    </dgm:pt>
    <dgm:pt modelId="{54E2E27D-57C7-4973-848B-21E65CAA680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учредителям, общественных объединений и др. для последующей разработки и реализации комплекса мероприятий, направленных на повышение конкурентоспособности организаций, осуществляющих образовательную деятельность, а также на повышение качества реализуемых ими образовательных программ.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A54D6-FD07-4F8C-849A-18CCC631CABF}" type="parTrans" cxnId="{E0690209-63C7-4E63-B292-76A985C6C585}">
      <dgm:prSet/>
      <dgm:spPr/>
      <dgm:t>
        <a:bodyPr/>
        <a:lstStyle/>
        <a:p>
          <a:endParaRPr lang="ru-RU"/>
        </a:p>
      </dgm:t>
    </dgm:pt>
    <dgm:pt modelId="{1E5257CB-9B24-4681-9A99-4AAA6A975620}" type="sibTrans" cxnId="{E0690209-63C7-4E63-B292-76A985C6C585}">
      <dgm:prSet/>
      <dgm:spPr/>
      <dgm:t>
        <a:bodyPr/>
        <a:lstStyle/>
        <a:p>
          <a:endParaRPr lang="ru-RU"/>
        </a:p>
      </dgm:t>
    </dgm:pt>
    <dgm:pt modelId="{4A5C5498-98EB-4AD6-BBF9-71C3548B028C}">
      <dgm:prSet phldrT="[Текст]"/>
      <dgm:spPr>
        <a:solidFill>
          <a:srgbClr val="FFFF00">
            <a:alpha val="90000"/>
          </a:srgbClr>
        </a:solidFill>
        <a:ln>
          <a:solidFill>
            <a:srgbClr val="00B050">
              <a:alpha val="90000"/>
            </a:srgbClr>
          </a:solidFill>
        </a:ln>
      </dgm:spPr>
      <dgm:t>
        <a:bodyPr/>
        <a:lstStyle/>
        <a:p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79A6781-1AD1-4558-9FD7-BB818A239076}" type="parTrans" cxnId="{1E341D22-6C44-4455-AF08-0181A7B6E421}">
      <dgm:prSet/>
      <dgm:spPr/>
      <dgm:t>
        <a:bodyPr/>
        <a:lstStyle/>
        <a:p>
          <a:endParaRPr lang="ru-RU"/>
        </a:p>
      </dgm:t>
    </dgm:pt>
    <dgm:pt modelId="{E4EF8BED-6B18-414C-82D8-1D94ED45F7FC}" type="sibTrans" cxnId="{1E341D22-6C44-4455-AF08-0181A7B6E421}">
      <dgm:prSet/>
      <dgm:spPr/>
      <dgm:t>
        <a:bodyPr/>
        <a:lstStyle/>
        <a:p>
          <a:endParaRPr lang="ru-RU"/>
        </a:p>
      </dgm:t>
    </dgm:pt>
    <dgm:pt modelId="{FD025136-E0C9-4C13-808A-1F43553D45ED}">
      <dgm:prSet/>
      <dgm:spPr/>
      <dgm:t>
        <a:bodyPr/>
        <a:lstStyle/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66828C-857B-4E71-A5AA-A9EBE4C26567}" type="parTrans" cxnId="{C07E0E10-D76C-4A5D-A53D-B1DD05E15225}">
      <dgm:prSet/>
      <dgm:spPr/>
      <dgm:t>
        <a:bodyPr/>
        <a:lstStyle/>
        <a:p>
          <a:endParaRPr lang="ru-RU"/>
        </a:p>
      </dgm:t>
    </dgm:pt>
    <dgm:pt modelId="{3098E54B-CC05-4B9A-9614-2ECA7C1B6649}" type="sibTrans" cxnId="{C07E0E10-D76C-4A5D-A53D-B1DD05E15225}">
      <dgm:prSet/>
      <dgm:spPr/>
      <dgm:t>
        <a:bodyPr/>
        <a:lstStyle/>
        <a:p>
          <a:endParaRPr lang="ru-RU"/>
        </a:p>
      </dgm:t>
    </dgm:pt>
    <dgm:pt modelId="{F7427CF1-52C7-482E-B46C-0A3BA3A97BA0}" type="pres">
      <dgm:prSet presAssocID="{B07FB7FA-9112-4D44-9A6C-431708CCCD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F3E23F-5BBB-450B-8B4C-DE5DF3A43EB8}" type="pres">
      <dgm:prSet presAssocID="{99CD4B7F-2832-4FBC-9CFA-44DE5650CF03}" presName="linNode" presStyleCnt="0"/>
      <dgm:spPr/>
    </dgm:pt>
    <dgm:pt modelId="{78356484-DE90-4164-9C80-12A135FBBB34}" type="pres">
      <dgm:prSet presAssocID="{99CD4B7F-2832-4FBC-9CFA-44DE5650CF03}" presName="parentText" presStyleLbl="node1" presStyleIdx="0" presStyleCnt="1" custLinFactNeighborX="-4006" custLinFactNeighborY="-91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01EB8-EA0D-441C-B544-D3C024562044}" type="pres">
      <dgm:prSet presAssocID="{99CD4B7F-2832-4FBC-9CFA-44DE5650CF0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17884A-3372-4C1E-97A4-D6F5E1DB590E}" srcId="{99CD4B7F-2832-4FBC-9CFA-44DE5650CF03}" destId="{93C0A20E-402D-4545-80C1-969FEE4B4B32}" srcOrd="0" destOrd="0" parTransId="{C55A97C7-BBDC-4219-BED0-CC31542CB648}" sibTransId="{6D1AD44F-07D5-4288-B33E-FEDE76D7DB23}"/>
    <dgm:cxn modelId="{D724D935-9673-4C23-888D-5C357C0AF25A}" type="presOf" srcId="{99CD4B7F-2832-4FBC-9CFA-44DE5650CF03}" destId="{78356484-DE90-4164-9C80-12A135FBBB34}" srcOrd="0" destOrd="0" presId="urn:microsoft.com/office/officeart/2005/8/layout/vList5"/>
    <dgm:cxn modelId="{A46DFFDF-345D-47FF-A73A-B8995AEE7E2A}" type="presOf" srcId="{54E2E27D-57C7-4973-848B-21E65CAA680C}" destId="{B3001EB8-EA0D-441C-B544-D3C024562044}" srcOrd="0" destOrd="4" presId="urn:microsoft.com/office/officeart/2005/8/layout/vList5"/>
    <dgm:cxn modelId="{C07E0E10-D76C-4A5D-A53D-B1DD05E15225}" srcId="{99CD4B7F-2832-4FBC-9CFA-44DE5650CF03}" destId="{FD025136-E0C9-4C13-808A-1F43553D45ED}" srcOrd="3" destOrd="0" parTransId="{2D66828C-857B-4E71-A5AA-A9EBE4C26567}" sibTransId="{3098E54B-CC05-4B9A-9614-2ECA7C1B6649}"/>
    <dgm:cxn modelId="{56617605-B18D-42E3-886F-F12A4962BBC1}" type="presOf" srcId="{93C0A20E-402D-4545-80C1-969FEE4B4B32}" destId="{B3001EB8-EA0D-441C-B544-D3C024562044}" srcOrd="0" destOrd="0" presId="urn:microsoft.com/office/officeart/2005/8/layout/vList5"/>
    <dgm:cxn modelId="{8830C5C1-8EDB-4BAA-9230-FFC52AD96012}" type="presOf" srcId="{4A5C5498-98EB-4AD6-BBF9-71C3548B028C}" destId="{B3001EB8-EA0D-441C-B544-D3C024562044}" srcOrd="0" destOrd="1" presId="urn:microsoft.com/office/officeart/2005/8/layout/vList5"/>
    <dgm:cxn modelId="{F9ADE486-96CB-40AD-B3F4-C2183F08CDC9}" srcId="{B07FB7FA-9112-4D44-9A6C-431708CCCD57}" destId="{99CD4B7F-2832-4FBC-9CFA-44DE5650CF03}" srcOrd="0" destOrd="0" parTransId="{AE46710D-1AD2-47D9-90C4-3B6F8949060F}" sibTransId="{EF3E923F-69E9-4A84-99B9-C043247A1B76}"/>
    <dgm:cxn modelId="{1E68B4A5-AED2-4C47-9382-E66C22424350}" type="presOf" srcId="{B07FB7FA-9112-4D44-9A6C-431708CCCD57}" destId="{F7427CF1-52C7-482E-B46C-0A3BA3A97BA0}" srcOrd="0" destOrd="0" presId="urn:microsoft.com/office/officeart/2005/8/layout/vList5"/>
    <dgm:cxn modelId="{E0690209-63C7-4E63-B292-76A985C6C585}" srcId="{99CD4B7F-2832-4FBC-9CFA-44DE5650CF03}" destId="{54E2E27D-57C7-4973-848B-21E65CAA680C}" srcOrd="4" destOrd="0" parTransId="{AECA54D6-FD07-4F8C-849A-18CCC631CABF}" sibTransId="{1E5257CB-9B24-4681-9A99-4AAA6A975620}"/>
    <dgm:cxn modelId="{4DBF1EDF-AB53-4E47-ABD0-2FDBA37CB654}" type="presOf" srcId="{380DD489-C477-421D-86D0-0A0B81CAC6C7}" destId="{B3001EB8-EA0D-441C-B544-D3C024562044}" srcOrd="0" destOrd="2" presId="urn:microsoft.com/office/officeart/2005/8/layout/vList5"/>
    <dgm:cxn modelId="{7BB46893-2E2D-4ACB-88C5-F39F7554BBE4}" type="presOf" srcId="{FD025136-E0C9-4C13-808A-1F43553D45ED}" destId="{B3001EB8-EA0D-441C-B544-D3C024562044}" srcOrd="0" destOrd="3" presId="urn:microsoft.com/office/officeart/2005/8/layout/vList5"/>
    <dgm:cxn modelId="{5345F8E6-4636-49E0-BBBC-9524AF57699D}" srcId="{99CD4B7F-2832-4FBC-9CFA-44DE5650CF03}" destId="{380DD489-C477-421D-86D0-0A0B81CAC6C7}" srcOrd="2" destOrd="0" parTransId="{4B044045-21F8-4329-B8DA-A50835447E4D}" sibTransId="{1E57E4D1-1705-4EB1-B52B-1E3D78B0CFC0}"/>
    <dgm:cxn modelId="{1E341D22-6C44-4455-AF08-0181A7B6E421}" srcId="{99CD4B7F-2832-4FBC-9CFA-44DE5650CF03}" destId="{4A5C5498-98EB-4AD6-BBF9-71C3548B028C}" srcOrd="1" destOrd="0" parTransId="{E79A6781-1AD1-4558-9FD7-BB818A239076}" sibTransId="{E4EF8BED-6B18-414C-82D8-1D94ED45F7FC}"/>
    <dgm:cxn modelId="{62548D44-2F74-4C34-B7E6-D26E4DF08D8B}" type="presParOf" srcId="{F7427CF1-52C7-482E-B46C-0A3BA3A97BA0}" destId="{7CF3E23F-5BBB-450B-8B4C-DE5DF3A43EB8}" srcOrd="0" destOrd="0" presId="urn:microsoft.com/office/officeart/2005/8/layout/vList5"/>
    <dgm:cxn modelId="{CC5A9FC1-8003-4276-B5FB-5E30E34D7A14}" type="presParOf" srcId="{7CF3E23F-5BBB-450B-8B4C-DE5DF3A43EB8}" destId="{78356484-DE90-4164-9C80-12A135FBBB34}" srcOrd="0" destOrd="0" presId="urn:microsoft.com/office/officeart/2005/8/layout/vList5"/>
    <dgm:cxn modelId="{65A513EF-76B5-43D3-A7B2-46F78664027D}" type="presParOf" srcId="{7CF3E23F-5BBB-450B-8B4C-DE5DF3A43EB8}" destId="{B3001EB8-EA0D-441C-B544-D3C02456204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170024-5B31-4655-AA55-D7104DC93D94}">
      <dsp:nvSpPr>
        <dsp:cNvPr id="0" name=""/>
        <dsp:cNvSpPr/>
      </dsp:nvSpPr>
      <dsp:spPr>
        <a:xfrm>
          <a:off x="0" y="37538"/>
          <a:ext cx="2585965" cy="129298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НОК</a:t>
          </a:r>
          <a:endParaRPr lang="ru-RU" sz="65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7538"/>
        <a:ext cx="2585965" cy="1292982"/>
      </dsp:txXfrm>
    </dsp:sp>
    <dsp:sp modelId="{F88EC2D8-EAD0-4603-8E9F-4D76561F8F5A}">
      <dsp:nvSpPr>
        <dsp:cNvPr id="0" name=""/>
        <dsp:cNvSpPr/>
      </dsp:nvSpPr>
      <dsp:spPr>
        <a:xfrm>
          <a:off x="258596" y="1330521"/>
          <a:ext cx="785356" cy="920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758"/>
              </a:lnTo>
              <a:lnTo>
                <a:pt x="785356" y="92075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DA4A7D-2A06-430D-B7F5-F1E6A63DF4EC}">
      <dsp:nvSpPr>
        <dsp:cNvPr id="0" name=""/>
        <dsp:cNvSpPr/>
      </dsp:nvSpPr>
      <dsp:spPr>
        <a:xfrm>
          <a:off x="1043952" y="1604788"/>
          <a:ext cx="2566788" cy="129298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Качество образовательной деятельности организаций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3952" y="1604788"/>
        <a:ext cx="2566788" cy="1292982"/>
      </dsp:txXfrm>
    </dsp:sp>
    <dsp:sp modelId="{DA5BB26F-1C01-45E6-850C-7D9536F417C5}">
      <dsp:nvSpPr>
        <dsp:cNvPr id="0" name=""/>
        <dsp:cNvSpPr/>
      </dsp:nvSpPr>
      <dsp:spPr>
        <a:xfrm>
          <a:off x="258596" y="1330521"/>
          <a:ext cx="785356" cy="23300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0019"/>
              </a:lnTo>
              <a:lnTo>
                <a:pt x="785356" y="233001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FDF32-492F-45F8-8C63-742CC276536C}">
      <dsp:nvSpPr>
        <dsp:cNvPr id="0" name=""/>
        <dsp:cNvSpPr/>
      </dsp:nvSpPr>
      <dsp:spPr>
        <a:xfrm>
          <a:off x="1043952" y="3014049"/>
          <a:ext cx="2422780" cy="1292982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Качество подготовки обучающихся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43952" y="3014049"/>
        <a:ext cx="2422780" cy="12929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171303-DA53-4742-B901-00125E7DC8B8}">
      <dsp:nvSpPr>
        <dsp:cNvPr id="0" name=""/>
        <dsp:cNvSpPr/>
      </dsp:nvSpPr>
      <dsp:spPr>
        <a:xfrm>
          <a:off x="949695" y="0"/>
          <a:ext cx="7734709" cy="5184563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90000"/>
          </a:srgb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Определяют перечень организаций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Формируют предложения для разработки технического задания для организации. Которая осуществляет сбор, обобщение и анализ информации о качестве образовательной деятельности ОО (оператор)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При необходимости устанавливает критерии оценки качества образовательной деятельности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Проводят независимую оценку качества образовательной деятельности на основе предоставленной  оператором информации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Представляют результаты НОК в органы МУ и предложения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949695" y="0"/>
        <a:ext cx="7734709" cy="5184563"/>
      </dsp:txXfrm>
    </dsp:sp>
    <dsp:sp modelId="{C1C32134-7396-42A5-AC5A-65DD959B074C}">
      <dsp:nvSpPr>
        <dsp:cNvPr id="0" name=""/>
        <dsp:cNvSpPr/>
      </dsp:nvSpPr>
      <dsp:spPr>
        <a:xfrm>
          <a:off x="0" y="12"/>
          <a:ext cx="960323" cy="5184563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Общественные    советы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"/>
        <a:ext cx="960323" cy="51845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001EB8-EA0D-441C-B544-D3C024562044}">
      <dsp:nvSpPr>
        <dsp:cNvPr id="0" name=""/>
        <dsp:cNvSpPr/>
      </dsp:nvSpPr>
      <dsp:spPr>
        <a:xfrm rot="5400000">
          <a:off x="3925876" y="-365800"/>
          <a:ext cx="3802022" cy="5484129"/>
        </a:xfrm>
        <a:prstGeom prst="round2Same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rgbClr val="00B05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потребностям физических лиц ‑ потребителей образовательных услуг в части оказания им содействия в выборе образовательной организации, образовательных программ, соответствующих индивидуальным возможностям обучающихся, а также определения уровня результатов освоения образовательных программ;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потребностям юридических лиц в части определения качества реализации образовательных программ, необходимых корректировок этих программ по итогам экспертизы;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учредителям, общественных объединений и др. для последующей разработки и реализации комплекса мероприятий, направленных на повышение конкурентоспособности организаций, осуществляющих образовательную деятельность, а также на повышение качества реализуемых ими образовательных программ.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3925876" y="-365800"/>
        <a:ext cx="3802022" cy="5484129"/>
      </dsp:txXfrm>
    </dsp:sp>
    <dsp:sp modelId="{78356484-DE90-4164-9C80-12A135FBBB34}">
      <dsp:nvSpPr>
        <dsp:cNvPr id="0" name=""/>
        <dsp:cNvSpPr/>
      </dsp:nvSpPr>
      <dsp:spPr>
        <a:xfrm>
          <a:off x="0" y="0"/>
          <a:ext cx="3084822" cy="475252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Независимая (общественная) оценка качества образования- </a:t>
          </a:r>
          <a:r>
            <a:rPr lang="ru-RU" sz="1600" kern="1200" dirty="0" smtClean="0"/>
            <a:t>это оценочная процедура, которая осуществляется в отношении деятельности образовательных организаций и реализуемых ими образовательных программ в целях определения соответствия предоставляемого образования: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3084822" cy="4752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15211-B953-4094-B7EA-CFB8107D6503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80316-AB1A-47B7-9D43-600256F2B5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4629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Независимая оценка качества образования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Содержимое 11" descr="школа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79771" y="3284984"/>
            <a:ext cx="4464229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Эльвира\Downloads\эмблема школы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47720" cy="163502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555776" y="548680"/>
            <a:ext cx="54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МБОУ «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Кепская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ООШ имени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Ортье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Степанова»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Содержимое 9" descr="290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251790" y="3284984"/>
            <a:ext cx="4429975" cy="2957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Кепская</a:t>
            </a:r>
            <a:r>
              <a:rPr lang="ru-RU" dirty="0" smtClean="0"/>
              <a:t> ООШ»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1760" y="1093135"/>
            <a:ext cx="4176464" cy="122413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Приоритетные направления</a:t>
            </a:r>
          </a:p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государственной политики в сфере образования РФ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27451" y="6237312"/>
            <a:ext cx="8103382" cy="1079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  ОЦЕНКА      КАЧЕСТВА    ОБРАЗОВАНИЯ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27784" y="1268760"/>
            <a:ext cx="3816424" cy="100063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67544" y="2384229"/>
            <a:ext cx="3744416" cy="11521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государственно-общественного управления образованием</a:t>
            </a:r>
          </a:p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23528" y="3573016"/>
            <a:ext cx="4104456" cy="93610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государства и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4597684"/>
            <a:ext cx="4464496" cy="504056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управлении субъектов, представляющих интересы государства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9692" y="5198099"/>
            <a:ext cx="4479450" cy="504056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управлении субъектов, представляющих интересы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27866" y="5302543"/>
            <a:ext cx="3024336" cy="649336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организации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Текст 8"/>
          <p:cNvSpPr>
            <a:spLocks noGrp="1"/>
          </p:cNvSpPr>
          <p:nvPr>
            <p:ph sz="quarter" idx="4"/>
          </p:nvPr>
        </p:nvSpPr>
        <p:spPr>
          <a:xfrm>
            <a:off x="5004048" y="2348880"/>
            <a:ext cx="3888432" cy="122413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независимой и всесторонней системы оценки качества работы образовательных организаций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3188662">
            <a:off x="1953362" y="1800345"/>
            <a:ext cx="765377" cy="67297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7829336">
            <a:off x="6294005" y="1664531"/>
            <a:ext cx="822749" cy="68537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85574" y="3861048"/>
            <a:ext cx="3024336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04220" y="4597684"/>
            <a:ext cx="3017878" cy="648072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 уровень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4932943" y="4848254"/>
            <a:ext cx="765377" cy="67297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299986" y="1772537"/>
            <a:ext cx="688602" cy="8641518"/>
          </a:xfrm>
          <a:prstGeom prst="rightBrac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/>
              <a:t>МБОУ «</a:t>
            </a:r>
            <a:r>
              <a:rPr lang="ru-RU" sz="4000" dirty="0" err="1" smtClean="0"/>
              <a:t>Кепская</a:t>
            </a:r>
            <a:r>
              <a:rPr lang="ru-RU" sz="4000" dirty="0" smtClean="0"/>
              <a:t> ООШ»</a:t>
            </a:r>
            <a:endParaRPr lang="ru-RU" sz="4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2139949"/>
              </p:ext>
            </p:extLst>
          </p:nvPr>
        </p:nvGraphicFramePr>
        <p:xfrm>
          <a:off x="457200" y="1600200"/>
          <a:ext cx="40427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5508104" y="476672"/>
            <a:ext cx="3168352" cy="24482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 отношений в сфере образования информации об уровне организации работы по реализации образовательных программ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общедоступной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621399" y="2645944"/>
            <a:ext cx="3168352" cy="201622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общественных советов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независимой оценки качества образовательной деятельности организаций, расположенных на территориях муниципальных образований,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положений о них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3910189" y="3234430"/>
            <a:ext cx="1746334" cy="1078259"/>
          </a:xfrm>
          <a:prstGeom prst="downArrow">
            <a:avLst>
              <a:gd name="adj1" fmla="val 4289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 rot="14148875">
            <a:off x="3830460" y="1842356"/>
            <a:ext cx="1746334" cy="1078259"/>
          </a:xfrm>
          <a:prstGeom prst="downArrow">
            <a:avLst>
              <a:gd name="adj1" fmla="val 4289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76614" y="4646726"/>
            <a:ext cx="3168352" cy="209464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критерии: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(есть показатели)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и доступность информации об ОО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Комфортность условий в ОО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Доброжелательность, вежливость, компетентность работников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качеством образовательной деятельности 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56572">
            <a:off x="4164886" y="4771188"/>
            <a:ext cx="1746334" cy="1078259"/>
          </a:xfrm>
          <a:prstGeom prst="downArrow">
            <a:avLst>
              <a:gd name="adj1" fmla="val 42895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5536" y="6021288"/>
            <a:ext cx="4642517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чаще чем 1 раз в год и не реже чем 1 раз в три года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512168"/>
          </a:xfrm>
        </p:spPr>
        <p:txBody>
          <a:bodyPr>
            <a:no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7016171"/>
              </p:ext>
            </p:extLst>
          </p:nvPr>
        </p:nvGraphicFramePr>
        <p:xfrm>
          <a:off x="189270" y="1412776"/>
          <a:ext cx="870321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МБОУ «</a:t>
            </a:r>
            <a:r>
              <a:rPr lang="ru-RU" dirty="0" err="1" smtClean="0"/>
              <a:t>Кепская</a:t>
            </a:r>
            <a:r>
              <a:rPr lang="ru-RU" dirty="0" smtClean="0"/>
              <a:t> ООШ»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04056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3221644719"/>
              </p:ext>
            </p:extLst>
          </p:nvPr>
        </p:nvGraphicFramePr>
        <p:xfrm>
          <a:off x="323528" y="1556792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351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Независимая оценка качества образования</vt:lpstr>
      <vt:lpstr>МБОУ «Кепская ООШ»</vt:lpstr>
      <vt:lpstr>МБОУ «Кепская ООШ»</vt:lpstr>
      <vt:lpstr>Слайд 4</vt:lpstr>
      <vt:lpstr>МБОУ «Кепская ООШ»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участия Березовского городского округа в  V конкурсе городов России «Дети разные важны»</dc:title>
  <dc:creator>Андрей</dc:creator>
  <cp:lastModifiedBy>Эльвира</cp:lastModifiedBy>
  <cp:revision>110</cp:revision>
  <dcterms:created xsi:type="dcterms:W3CDTF">2014-12-28T19:45:19Z</dcterms:created>
  <dcterms:modified xsi:type="dcterms:W3CDTF">2016-10-24T18:12:27Z</dcterms:modified>
</cp:coreProperties>
</file>